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74" r:id="rId4"/>
    <p:sldId id="271" r:id="rId5"/>
    <p:sldId id="272" r:id="rId6"/>
    <p:sldId id="273" r:id="rId7"/>
    <p:sldId id="275" r:id="rId8"/>
    <p:sldId id="276" r:id="rId9"/>
    <p:sldId id="270" r:id="rId10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71FBED1-7BE2-4ADA-9D89-70B23F5C111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D6A9C88-7731-45AE-A5A4-D8C0463B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1228" y="802298"/>
            <a:ext cx="9770771" cy="2541431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1228" y="3531204"/>
            <a:ext cx="9770770" cy="977621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SHOW ME THE MONEY!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6265" y="5392599"/>
            <a:ext cx="305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Steve McLean</a:t>
            </a: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West Texas A&amp;M University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- federal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21982"/>
            <a:ext cx="9603275" cy="4095483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Grants.gov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Grants</a:t>
            </a:r>
          </a:p>
          <a:p>
            <a:pPr lvl="3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Opportunity Status, then Eligibility</a:t>
            </a:r>
          </a:p>
          <a:p>
            <a:pPr lvl="4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Keyword</a:t>
            </a:r>
          </a:p>
          <a:p>
            <a:pPr lvl="4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Category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Agency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Subscribe (Under the Connect Tab)</a:t>
            </a:r>
          </a:p>
        </p:txBody>
      </p:sp>
    </p:spTree>
    <p:extLst>
      <p:ext uri="{BB962C8B-B14F-4D97-AF65-F5344CB8AC3E}">
        <p14:creationId xmlns:p14="http://schemas.microsoft.com/office/powerpoint/2010/main" val="188284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- federal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3805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EPA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Environmental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Protection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FY19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FY20 Region 7 Wetland Program Development Grants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://www.grants.gov/web/grants/view-opportunity.html?oppId=314484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DOI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the Interior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National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Park Service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Northwest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Youth Corp (NYC) American Sign Language (ASL) Program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://www.grants.gov/web/grants/view-opportunity.html?oppId=314483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Science Foundation –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nsf.gov/funding</a:t>
            </a:r>
          </a:p>
        </p:txBody>
      </p:sp>
    </p:spTree>
    <p:extLst>
      <p:ext uri="{BB962C8B-B14F-4D97-AF65-F5344CB8AC3E}">
        <p14:creationId xmlns:p14="http://schemas.microsoft.com/office/powerpoint/2010/main" val="5772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- state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33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Texas Higher Education Coordinating Board (THECB)</a:t>
            </a:r>
          </a:p>
          <a:p>
            <a:pPr lvl="2">
              <a:spcBef>
                <a:spcPts val="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thecb.state.tx.us</a:t>
            </a:r>
          </a:p>
          <a:p>
            <a:pPr lvl="2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Resources and Programs – Institutional Grant Opportunities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Texas Commission on the Arts </a:t>
            </a:r>
          </a:p>
          <a:p>
            <a:pPr lvl="2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arts.texas.gov/grants/grant-calendar</a:t>
            </a:r>
          </a:p>
          <a:p>
            <a:pPr lvl="2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Grants – Guidelines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Texas Commission on Environmental Quality (TCEQ)</a:t>
            </a:r>
          </a:p>
          <a:p>
            <a:pPr lvl="2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tceq.texas.gov/agency/financial/funding</a:t>
            </a:r>
          </a:p>
        </p:txBody>
      </p:sp>
    </p:spTree>
    <p:extLst>
      <p:ext uri="{BB962C8B-B14F-4D97-AF65-F5344CB8AC3E}">
        <p14:creationId xmlns:p14="http://schemas.microsoft.com/office/powerpoint/2010/main" val="353667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- Private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Foundation Center – Philanthropy News Digest</a:t>
            </a: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philanthropynewsdigest.org/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rfps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Subscribe to Nightly Alerts</a:t>
            </a:r>
          </a:p>
          <a:p>
            <a:pPr marL="1371600" lvl="3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0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– A FEW MORE OPTIONS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7491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– all agencies have their own sites: USDA, ED, ETC.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Humanities Texas -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humanitiestexas.org/grants/apply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 Giving Foundations: TX (via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Grantsmanship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Center)</a:t>
            </a:r>
          </a:p>
          <a:p>
            <a:pPr lvl="3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tgci.com/funding-sources/TX/top</a:t>
            </a:r>
          </a:p>
          <a:p>
            <a:pPr lvl="4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Rachal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Foundation –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edrachal.org</a:t>
            </a:r>
          </a:p>
          <a:p>
            <a:pPr lvl="4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Sid Richardson Foundation –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sidrichardson.org</a:t>
            </a:r>
          </a:p>
        </p:txBody>
      </p:sp>
    </p:spTree>
    <p:extLst>
      <p:ext uri="{BB962C8B-B14F-4D97-AF65-F5344CB8AC3E}">
        <p14:creationId xmlns:p14="http://schemas.microsoft.com/office/powerpoint/2010/main" val="36275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FUNDING – A FEW MORE OPTIONS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PLACES TO LOOK</a:t>
            </a: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GetEdFunding.com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register and subscribe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Walmart Foundation – giving.Walmart.com - up to $5K</a:t>
            </a:r>
          </a:p>
        </p:txBody>
      </p:sp>
    </p:spTree>
    <p:extLst>
      <p:ext uri="{BB962C8B-B14F-4D97-AF65-F5344CB8AC3E}">
        <p14:creationId xmlns:p14="http://schemas.microsoft.com/office/powerpoint/2010/main" val="4452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notes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4612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Google is Your Friend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Ask for Help 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Share Your Interests With Those Who Can Help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Ask Funded Colleague for Ideas on Whom to Ask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Publications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is Funding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in Your Discipline?</a:t>
            </a:r>
          </a:p>
          <a:p>
            <a:pPr marL="457200" lvl="1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TO SECURING FUNDING? </a:t>
            </a:r>
          </a:p>
          <a:p>
            <a:pPr marL="457200" lvl="1" indent="0">
              <a:buNone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SPONSOR WHAT </a:t>
            </a:r>
            <a:r>
              <a:rPr lang="en-US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WANT!</a:t>
            </a:r>
          </a:p>
        </p:txBody>
      </p:sp>
    </p:spTree>
    <p:extLst>
      <p:ext uri="{BB962C8B-B14F-4D97-AF65-F5344CB8AC3E}">
        <p14:creationId xmlns:p14="http://schemas.microsoft.com/office/powerpoint/2010/main" val="222255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2179</TotalTime>
  <Words>227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FINDING FUNDING</vt:lpstr>
      <vt:lpstr>FINDING FUNDING - federal</vt:lpstr>
      <vt:lpstr>FINDING FUNDING - federal</vt:lpstr>
      <vt:lpstr>FINDING FUNDING - state</vt:lpstr>
      <vt:lpstr>FINDING FUNDING - Private</vt:lpstr>
      <vt:lpstr>FINDING FUNDING – A FEW MORE OPTIONS</vt:lpstr>
      <vt:lpstr>FINDING FUNDING – A FEW MORE OPTIONS</vt:lpstr>
      <vt:lpstr>FINal notes</vt:lpstr>
      <vt:lpstr>Questions?</vt:lpstr>
    </vt:vector>
  </TitlesOfParts>
  <Company>West 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F.I.T.S.</dc:title>
  <dc:creator>McLean, Steven M.</dc:creator>
  <cp:lastModifiedBy>McLean, Steven M.</cp:lastModifiedBy>
  <cp:revision>37</cp:revision>
  <cp:lastPrinted>2019-04-08T19:45:58Z</cp:lastPrinted>
  <dcterms:created xsi:type="dcterms:W3CDTF">2019-04-02T19:17:14Z</dcterms:created>
  <dcterms:modified xsi:type="dcterms:W3CDTF">2019-12-04T15:35:09Z</dcterms:modified>
</cp:coreProperties>
</file>