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3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9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0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6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5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1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6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5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0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6DDE8-57CD-401E-BAEF-B271EB5D485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5720-DC0C-4D4A-A12C-505E5CD6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Tr1eK70tq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1" y="1845007"/>
            <a:ext cx="11830756" cy="4749800"/>
          </a:xfrm>
        </p:spPr>
        <p:txBody>
          <a:bodyPr/>
          <a:lstStyle/>
          <a:p>
            <a:r>
              <a:rPr lang="en-US" dirty="0"/>
              <a:t>Departmental research administrators </a:t>
            </a:r>
            <a:r>
              <a:rPr lang="en-US" dirty="0" smtClean="0"/>
              <a:t>at Georgia Tech oversee </a:t>
            </a:r>
            <a:r>
              <a:rPr lang="en-US" dirty="0"/>
              <a:t>all aspects of the grant management cycle, </a:t>
            </a:r>
            <a:r>
              <a:rPr lang="en-US" dirty="0" smtClean="0"/>
              <a:t>provide </a:t>
            </a:r>
            <a:r>
              <a:rPr lang="en-US" dirty="0"/>
              <a:t>management support, </a:t>
            </a:r>
            <a:r>
              <a:rPr lang="en-US" dirty="0" smtClean="0"/>
              <a:t>help </a:t>
            </a:r>
            <a:r>
              <a:rPr lang="en-US" dirty="0"/>
              <a:t>ensure that research goals are </a:t>
            </a:r>
            <a:r>
              <a:rPr lang="en-US" dirty="0" smtClean="0"/>
              <a:t>achieved, </a:t>
            </a:r>
            <a:r>
              <a:rPr lang="en-US" dirty="0"/>
              <a:t>and funders’ regulations are followed.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research administration?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8149" y="4035241"/>
            <a:ext cx="489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https://www.youtube.com/watch?v=4Tr1eK70tqs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services to enhance researchers’ success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management support for the institution’s research 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Helps sponsors (funders) to achieve their goals and ensures their regulations are enforced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 administrators are the </a:t>
            </a:r>
            <a:r>
              <a:rPr lang="en-US" u="sng" dirty="0"/>
              <a:t>bridge</a:t>
            </a:r>
            <a:r>
              <a:rPr lang="en-US" dirty="0"/>
              <a:t> between: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The researcher and institution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The researcher and sponsor(s) (funders)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The institution and sponsors (funders)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functions of research administration </a:t>
            </a:r>
            <a:endParaRPr lang="en-US" dirty="0"/>
          </a:p>
        </p:txBody>
      </p:sp>
      <p:pic>
        <p:nvPicPr>
          <p:cNvPr id="4" name="Picture Placeholder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844" y="3684044"/>
            <a:ext cx="1598602" cy="230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3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137470"/>
            <a:ext cx="11830756" cy="4749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 faculty (principal investigators) and colleges with pre-award, post award, compliance and overall management of grants and contracts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Assist in the day to day activities that accomplish project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 with campus partners to ensure smooth project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Problem solve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Oversight and administration of projects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functions of research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4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753567"/>
            <a:ext cx="11830756" cy="4749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 faculty (principal investigators) and colleges with pre-award, post award, compliance and overall management of grants and contracts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Assist in the day to day activities that accomplish project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 with campus partners to ensure smooth project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Problem solve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Oversight and administration of projects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do: the big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0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Provide funding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Give technical advice on proposal writing and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Provide </a:t>
            </a:r>
            <a:r>
              <a:rPr lang="en-US" sz="1800" dirty="0"/>
              <a:t>compliance guidance and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Purchasing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Budget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Monitor burn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Human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Ensure project expenses are reasonable, allowable, and allocable</a:t>
            </a:r>
            <a:endParaRPr lang="en-US" sz="1800" dirty="0"/>
          </a:p>
          <a:p>
            <a:pPr algn="ctr"/>
            <a:r>
              <a:rPr lang="en-US" dirty="0" smtClean="0"/>
              <a:t>Everything </a:t>
            </a:r>
            <a:r>
              <a:rPr lang="en-US" dirty="0"/>
              <a:t>else under the sun!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do: day to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1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What is research administration?</vt:lpstr>
      <vt:lpstr>Basic functions of research administration </vt:lpstr>
      <vt:lpstr>Basic functions of research administration</vt:lpstr>
      <vt:lpstr>What we do: the big picture</vt:lpstr>
      <vt:lpstr>What we do: day to day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research administration?</dc:title>
  <dc:creator>Morian, Jan</dc:creator>
  <cp:lastModifiedBy>Morian, Jan</cp:lastModifiedBy>
  <cp:revision>1</cp:revision>
  <dcterms:created xsi:type="dcterms:W3CDTF">2018-04-03T10:56:21Z</dcterms:created>
  <dcterms:modified xsi:type="dcterms:W3CDTF">2018-04-03T10:56:35Z</dcterms:modified>
</cp:coreProperties>
</file>